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33FDA9-8CDB-43FD-868C-72D9DAADCAD1}" v="1473" dt="2018-07-18T22:34:08.3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2388" autoAdjust="0"/>
  </p:normalViewPr>
  <p:slideViewPr>
    <p:cSldViewPr snapToGrid="0">
      <p:cViewPr varScale="1">
        <p:scale>
          <a:sx n="62" d="100"/>
          <a:sy n="62" d="100"/>
        </p:scale>
        <p:origin x="76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aheng Wang" userId="2d28624d-7d20-409f-ade5-7f525252d8fc" providerId="ADAL" clId="{A433FDA9-8CDB-43FD-868C-72D9DAADCAD1}"/>
    <pc:docChg chg="custSel mod addSld modSld">
      <pc:chgData name="Jiaheng Wang" userId="2d28624d-7d20-409f-ade5-7f525252d8fc" providerId="ADAL" clId="{A433FDA9-8CDB-43FD-868C-72D9DAADCAD1}" dt="2018-07-18T22:34:08.310" v="1468" actId="20577"/>
      <pc:docMkLst>
        <pc:docMk/>
      </pc:docMkLst>
      <pc:sldChg chg="addSp delSp modSp mod setBg modNotesTx">
        <pc:chgData name="Jiaheng Wang" userId="2d28624d-7d20-409f-ade5-7f525252d8fc" providerId="ADAL" clId="{A433FDA9-8CDB-43FD-868C-72D9DAADCAD1}" dt="2018-07-18T22:34:08.310" v="1468" actId="20577"/>
        <pc:sldMkLst>
          <pc:docMk/>
          <pc:sldMk cId="4012627123" sldId="256"/>
        </pc:sldMkLst>
        <pc:spChg chg="mod">
          <ac:chgData name="Jiaheng Wang" userId="2d28624d-7d20-409f-ade5-7f525252d8fc" providerId="ADAL" clId="{A433FDA9-8CDB-43FD-868C-72D9DAADCAD1}" dt="2018-07-18T22:24:45.680" v="1171" actId="113"/>
          <ac:spMkLst>
            <pc:docMk/>
            <pc:sldMk cId="4012627123" sldId="256"/>
            <ac:spMk id="2" creationId="{D2E0316D-5EFB-4FB2-B13A-2AA775C92171}"/>
          </ac:spMkLst>
        </pc:spChg>
        <pc:spChg chg="mod ord">
          <ac:chgData name="Jiaheng Wang" userId="2d28624d-7d20-409f-ade5-7f525252d8fc" providerId="ADAL" clId="{A433FDA9-8CDB-43FD-868C-72D9DAADCAD1}" dt="2018-07-18T22:03:09.357" v="353" actId="20577"/>
          <ac:spMkLst>
            <pc:docMk/>
            <pc:sldMk cId="4012627123" sldId="256"/>
            <ac:spMk id="8" creationId="{0FE1B04B-5224-4053-9ED2-DC571CB3C59C}"/>
          </ac:spMkLst>
        </pc:spChg>
        <pc:spChg chg="add del">
          <ac:chgData name="Jiaheng Wang" userId="2d28624d-7d20-409f-ade5-7f525252d8fc" providerId="ADAL" clId="{A433FDA9-8CDB-43FD-868C-72D9DAADCAD1}" dt="2018-07-18T21:44:27.241" v="250" actId="26606"/>
          <ac:spMkLst>
            <pc:docMk/>
            <pc:sldMk cId="4012627123" sldId="256"/>
            <ac:spMk id="17" creationId="{8F54B2FB-3F54-4350-8D1B-F86D677CA7ED}"/>
          </ac:spMkLst>
        </pc:spChg>
        <pc:spChg chg="add del">
          <ac:chgData name="Jiaheng Wang" userId="2d28624d-7d20-409f-ade5-7f525252d8fc" providerId="ADAL" clId="{A433FDA9-8CDB-43FD-868C-72D9DAADCAD1}" dt="2018-07-18T21:44:27.241" v="250" actId="26606"/>
          <ac:spMkLst>
            <pc:docMk/>
            <pc:sldMk cId="4012627123" sldId="256"/>
            <ac:spMk id="23" creationId="{DDB56DB5-0324-4F79-9AB8-CB18C1DC8743}"/>
          </ac:spMkLst>
        </pc:spChg>
        <pc:spChg chg="add del">
          <ac:chgData name="Jiaheng Wang" userId="2d28624d-7d20-409f-ade5-7f525252d8fc" providerId="ADAL" clId="{A433FDA9-8CDB-43FD-868C-72D9DAADCAD1}" dt="2018-07-18T21:44:27.241" v="250" actId="26606"/>
          <ac:spMkLst>
            <pc:docMk/>
            <pc:sldMk cId="4012627123" sldId="256"/>
            <ac:spMk id="25" creationId="{B86EAD8C-E6F5-45BA-86CF-3EED09D84756}"/>
          </ac:spMkLst>
        </pc:spChg>
        <pc:spChg chg="add del">
          <ac:chgData name="Jiaheng Wang" userId="2d28624d-7d20-409f-ade5-7f525252d8fc" providerId="ADAL" clId="{A433FDA9-8CDB-43FD-868C-72D9DAADCAD1}" dt="2018-07-18T21:47:45.931" v="264" actId="26606"/>
          <ac:spMkLst>
            <pc:docMk/>
            <pc:sldMk cId="4012627123" sldId="256"/>
            <ac:spMk id="34" creationId="{8F54B2FB-3F54-4350-8D1B-F86D677CA7ED}"/>
          </ac:spMkLst>
        </pc:spChg>
        <pc:spChg chg="add del">
          <ac:chgData name="Jiaheng Wang" userId="2d28624d-7d20-409f-ade5-7f525252d8fc" providerId="ADAL" clId="{A433FDA9-8CDB-43FD-868C-72D9DAADCAD1}" dt="2018-07-18T21:47:45.931" v="264" actId="26606"/>
          <ac:spMkLst>
            <pc:docMk/>
            <pc:sldMk cId="4012627123" sldId="256"/>
            <ac:spMk id="40" creationId="{DDB56DB5-0324-4F79-9AB8-CB18C1DC8743}"/>
          </ac:spMkLst>
        </pc:spChg>
        <pc:spChg chg="add del">
          <ac:chgData name="Jiaheng Wang" userId="2d28624d-7d20-409f-ade5-7f525252d8fc" providerId="ADAL" clId="{A433FDA9-8CDB-43FD-868C-72D9DAADCAD1}" dt="2018-07-18T21:47:45.931" v="264" actId="26606"/>
          <ac:spMkLst>
            <pc:docMk/>
            <pc:sldMk cId="4012627123" sldId="256"/>
            <ac:spMk id="42" creationId="{8B552A8E-DEF9-4254-BD69-E4D91C6A153D}"/>
          </ac:spMkLst>
        </pc:spChg>
        <pc:spChg chg="add">
          <ac:chgData name="Jiaheng Wang" userId="2d28624d-7d20-409f-ade5-7f525252d8fc" providerId="ADAL" clId="{A433FDA9-8CDB-43FD-868C-72D9DAADCAD1}" dt="2018-07-18T21:47:45.931" v="264" actId="26606"/>
          <ac:spMkLst>
            <pc:docMk/>
            <pc:sldMk cId="4012627123" sldId="256"/>
            <ac:spMk id="51" creationId="{8F54B2FB-3F54-4350-8D1B-F86D677CA7ED}"/>
          </ac:spMkLst>
        </pc:spChg>
        <pc:spChg chg="add">
          <ac:chgData name="Jiaheng Wang" userId="2d28624d-7d20-409f-ade5-7f525252d8fc" providerId="ADAL" clId="{A433FDA9-8CDB-43FD-868C-72D9DAADCAD1}" dt="2018-07-18T21:47:45.931" v="264" actId="26606"/>
          <ac:spMkLst>
            <pc:docMk/>
            <pc:sldMk cId="4012627123" sldId="256"/>
            <ac:spMk id="57" creationId="{DDB56DB5-0324-4F79-9AB8-CB18C1DC8743}"/>
          </ac:spMkLst>
        </pc:spChg>
        <pc:spChg chg="add">
          <ac:chgData name="Jiaheng Wang" userId="2d28624d-7d20-409f-ade5-7f525252d8fc" providerId="ADAL" clId="{A433FDA9-8CDB-43FD-868C-72D9DAADCAD1}" dt="2018-07-18T21:47:45.931" v="264" actId="26606"/>
          <ac:spMkLst>
            <pc:docMk/>
            <pc:sldMk cId="4012627123" sldId="256"/>
            <ac:spMk id="59" creationId="{B86EAD8C-E6F5-45BA-86CF-3EED09D84756}"/>
          </ac:spMkLst>
        </pc:spChg>
        <pc:picChg chg="add del mod">
          <ac:chgData name="Jiaheng Wang" userId="2d28624d-7d20-409f-ade5-7f525252d8fc" providerId="ADAL" clId="{A433FDA9-8CDB-43FD-868C-72D9DAADCAD1}" dt="2018-07-18T21:47:29.828" v="260"/>
          <ac:picMkLst>
            <pc:docMk/>
            <pc:sldMk cId="4012627123" sldId="256"/>
            <ac:picMk id="4" creationId="{30AD5FE3-8552-4D2F-8826-2EFE2BD0C1AF}"/>
          </ac:picMkLst>
        </pc:picChg>
        <pc:picChg chg="del mod">
          <ac:chgData name="Jiaheng Wang" userId="2d28624d-7d20-409f-ade5-7f525252d8fc" providerId="ADAL" clId="{A433FDA9-8CDB-43FD-868C-72D9DAADCAD1}" dt="2018-07-18T21:11:04.514" v="135"/>
          <ac:picMkLst>
            <pc:docMk/>
            <pc:sldMk cId="4012627123" sldId="256"/>
            <ac:picMk id="5" creationId="{F2860953-D30D-4FBE-BFAD-97FEAF2C3CC1}"/>
          </ac:picMkLst>
        </pc:picChg>
        <pc:picChg chg="add mod">
          <ac:chgData name="Jiaheng Wang" userId="2d28624d-7d20-409f-ade5-7f525252d8fc" providerId="ADAL" clId="{A433FDA9-8CDB-43FD-868C-72D9DAADCAD1}" dt="2018-07-18T21:47:45.931" v="264" actId="26606"/>
          <ac:picMkLst>
            <pc:docMk/>
            <pc:sldMk cId="4012627123" sldId="256"/>
            <ac:picMk id="7" creationId="{00CCB702-54F7-4B24-B8D2-893645D30D5F}"/>
          </ac:picMkLst>
        </pc:picChg>
        <pc:picChg chg="add del">
          <ac:chgData name="Jiaheng Wang" userId="2d28624d-7d20-409f-ade5-7f525252d8fc" providerId="ADAL" clId="{A433FDA9-8CDB-43FD-868C-72D9DAADCAD1}" dt="2018-07-18T21:44:27.241" v="250" actId="26606"/>
          <ac:picMkLst>
            <pc:docMk/>
            <pc:sldMk cId="4012627123" sldId="256"/>
            <ac:picMk id="13" creationId="{AA085689-791F-4B8F-9F30-12415B97D366}"/>
          </ac:picMkLst>
        </pc:picChg>
        <pc:picChg chg="add del">
          <ac:chgData name="Jiaheng Wang" userId="2d28624d-7d20-409f-ade5-7f525252d8fc" providerId="ADAL" clId="{A433FDA9-8CDB-43FD-868C-72D9DAADCAD1}" dt="2018-07-18T21:44:27.241" v="250" actId="26606"/>
          <ac:picMkLst>
            <pc:docMk/>
            <pc:sldMk cId="4012627123" sldId="256"/>
            <ac:picMk id="15" creationId="{AA3FED7F-6821-47C0-A464-E9278B24129E}"/>
          </ac:picMkLst>
        </pc:picChg>
        <pc:picChg chg="add del">
          <ac:chgData name="Jiaheng Wang" userId="2d28624d-7d20-409f-ade5-7f525252d8fc" providerId="ADAL" clId="{A433FDA9-8CDB-43FD-868C-72D9DAADCAD1}" dt="2018-07-18T21:44:27.241" v="250" actId="26606"/>
          <ac:picMkLst>
            <pc:docMk/>
            <pc:sldMk cId="4012627123" sldId="256"/>
            <ac:picMk id="19" creationId="{561B34F5-88E5-4711-BC16-3005C29AD7C6}"/>
          </ac:picMkLst>
        </pc:picChg>
        <pc:picChg chg="add del">
          <ac:chgData name="Jiaheng Wang" userId="2d28624d-7d20-409f-ade5-7f525252d8fc" providerId="ADAL" clId="{A433FDA9-8CDB-43FD-868C-72D9DAADCAD1}" dt="2018-07-18T21:44:27.241" v="250" actId="26606"/>
          <ac:picMkLst>
            <pc:docMk/>
            <pc:sldMk cId="4012627123" sldId="256"/>
            <ac:picMk id="21" creationId="{4F3661D0-2268-4D3E-88BA-0647BCBE33AF}"/>
          </ac:picMkLst>
        </pc:picChg>
        <pc:picChg chg="add del">
          <ac:chgData name="Jiaheng Wang" userId="2d28624d-7d20-409f-ade5-7f525252d8fc" providerId="ADAL" clId="{A433FDA9-8CDB-43FD-868C-72D9DAADCAD1}" dt="2018-07-18T21:47:45.931" v="264" actId="26606"/>
          <ac:picMkLst>
            <pc:docMk/>
            <pc:sldMk cId="4012627123" sldId="256"/>
            <ac:picMk id="30" creationId="{AA085689-791F-4B8F-9F30-12415B97D366}"/>
          </ac:picMkLst>
        </pc:picChg>
        <pc:picChg chg="add del">
          <ac:chgData name="Jiaheng Wang" userId="2d28624d-7d20-409f-ade5-7f525252d8fc" providerId="ADAL" clId="{A433FDA9-8CDB-43FD-868C-72D9DAADCAD1}" dt="2018-07-18T21:47:45.931" v="264" actId="26606"/>
          <ac:picMkLst>
            <pc:docMk/>
            <pc:sldMk cId="4012627123" sldId="256"/>
            <ac:picMk id="32" creationId="{AA3FED7F-6821-47C0-A464-E9278B24129E}"/>
          </ac:picMkLst>
        </pc:picChg>
        <pc:picChg chg="add del">
          <ac:chgData name="Jiaheng Wang" userId="2d28624d-7d20-409f-ade5-7f525252d8fc" providerId="ADAL" clId="{A433FDA9-8CDB-43FD-868C-72D9DAADCAD1}" dt="2018-07-18T21:47:45.931" v="264" actId="26606"/>
          <ac:picMkLst>
            <pc:docMk/>
            <pc:sldMk cId="4012627123" sldId="256"/>
            <ac:picMk id="36" creationId="{561B34F5-88E5-4711-BC16-3005C29AD7C6}"/>
          </ac:picMkLst>
        </pc:picChg>
        <pc:picChg chg="add del">
          <ac:chgData name="Jiaheng Wang" userId="2d28624d-7d20-409f-ade5-7f525252d8fc" providerId="ADAL" clId="{A433FDA9-8CDB-43FD-868C-72D9DAADCAD1}" dt="2018-07-18T21:47:45.931" v="264" actId="26606"/>
          <ac:picMkLst>
            <pc:docMk/>
            <pc:sldMk cId="4012627123" sldId="256"/>
            <ac:picMk id="38" creationId="{4F3661D0-2268-4D3E-88BA-0647BCBE33AF}"/>
          </ac:picMkLst>
        </pc:picChg>
        <pc:picChg chg="add">
          <ac:chgData name="Jiaheng Wang" userId="2d28624d-7d20-409f-ade5-7f525252d8fc" providerId="ADAL" clId="{A433FDA9-8CDB-43FD-868C-72D9DAADCAD1}" dt="2018-07-18T21:47:45.931" v="264" actId="26606"/>
          <ac:picMkLst>
            <pc:docMk/>
            <pc:sldMk cId="4012627123" sldId="256"/>
            <ac:picMk id="47" creationId="{AA085689-791F-4B8F-9F30-12415B97D366}"/>
          </ac:picMkLst>
        </pc:picChg>
        <pc:picChg chg="add">
          <ac:chgData name="Jiaheng Wang" userId="2d28624d-7d20-409f-ade5-7f525252d8fc" providerId="ADAL" clId="{A433FDA9-8CDB-43FD-868C-72D9DAADCAD1}" dt="2018-07-18T21:47:45.931" v="264" actId="26606"/>
          <ac:picMkLst>
            <pc:docMk/>
            <pc:sldMk cId="4012627123" sldId="256"/>
            <ac:picMk id="49" creationId="{AA3FED7F-6821-47C0-A464-E9278B24129E}"/>
          </ac:picMkLst>
        </pc:picChg>
        <pc:picChg chg="add">
          <ac:chgData name="Jiaheng Wang" userId="2d28624d-7d20-409f-ade5-7f525252d8fc" providerId="ADAL" clId="{A433FDA9-8CDB-43FD-868C-72D9DAADCAD1}" dt="2018-07-18T21:47:45.931" v="264" actId="26606"/>
          <ac:picMkLst>
            <pc:docMk/>
            <pc:sldMk cId="4012627123" sldId="256"/>
            <ac:picMk id="53" creationId="{561B34F5-88E5-4711-BC16-3005C29AD7C6}"/>
          </ac:picMkLst>
        </pc:picChg>
        <pc:picChg chg="add">
          <ac:chgData name="Jiaheng Wang" userId="2d28624d-7d20-409f-ade5-7f525252d8fc" providerId="ADAL" clId="{A433FDA9-8CDB-43FD-868C-72D9DAADCAD1}" dt="2018-07-18T21:47:45.931" v="264" actId="26606"/>
          <ac:picMkLst>
            <pc:docMk/>
            <pc:sldMk cId="4012627123" sldId="256"/>
            <ac:picMk id="55" creationId="{4F3661D0-2268-4D3E-88BA-0647BCBE33AF}"/>
          </ac:picMkLst>
        </pc:picChg>
        <pc:picChg chg="del mod">
          <ac:chgData name="Jiaheng Wang" userId="2d28624d-7d20-409f-ade5-7f525252d8fc" providerId="ADAL" clId="{A433FDA9-8CDB-43FD-868C-72D9DAADCAD1}" dt="2018-07-18T21:09:34.377" v="31"/>
          <ac:picMkLst>
            <pc:docMk/>
            <pc:sldMk cId="4012627123" sldId="256"/>
            <ac:picMk id="1030" creationId="{20D6E98D-8F34-4676-A745-D80503913FA7}"/>
          </ac:picMkLst>
        </pc:picChg>
        <pc:picChg chg="del">
          <ac:chgData name="Jiaheng Wang" userId="2d28624d-7d20-409f-ade5-7f525252d8fc" providerId="ADAL" clId="{A433FDA9-8CDB-43FD-868C-72D9DAADCAD1}" dt="2018-07-18T21:09:40.866" v="35"/>
          <ac:picMkLst>
            <pc:docMk/>
            <pc:sldMk cId="4012627123" sldId="256"/>
            <ac:picMk id="1032" creationId="{EC8B0574-8CB0-456C-81C7-16A39B949BA8}"/>
          </ac:picMkLst>
        </pc:picChg>
        <pc:picChg chg="del">
          <ac:chgData name="Jiaheng Wang" userId="2d28624d-7d20-409f-ade5-7f525252d8fc" providerId="ADAL" clId="{A433FDA9-8CDB-43FD-868C-72D9DAADCAD1}" dt="2018-07-18T21:09:36.161" v="32"/>
          <ac:picMkLst>
            <pc:docMk/>
            <pc:sldMk cId="4012627123" sldId="256"/>
            <ac:picMk id="1034" creationId="{5DFED6B5-0E5F-43A5-9261-CAFFA1981BFB}"/>
          </ac:picMkLst>
        </pc:picChg>
        <pc:picChg chg="del">
          <ac:chgData name="Jiaheng Wang" userId="2d28624d-7d20-409f-ade5-7f525252d8fc" providerId="ADAL" clId="{A433FDA9-8CDB-43FD-868C-72D9DAADCAD1}" dt="2018-07-18T21:09:37.860" v="33"/>
          <ac:picMkLst>
            <pc:docMk/>
            <pc:sldMk cId="4012627123" sldId="256"/>
            <ac:picMk id="1038" creationId="{A549556D-3F87-4B0E-AD6A-5E3165E441D1}"/>
          </ac:picMkLst>
        </pc:picChg>
        <pc:picChg chg="del">
          <ac:chgData name="Jiaheng Wang" userId="2d28624d-7d20-409f-ade5-7f525252d8fc" providerId="ADAL" clId="{A433FDA9-8CDB-43FD-868C-72D9DAADCAD1}" dt="2018-07-18T21:09:39.370" v="34"/>
          <ac:picMkLst>
            <pc:docMk/>
            <pc:sldMk cId="4012627123" sldId="256"/>
            <ac:picMk id="1040" creationId="{E6158539-6323-4BF0-9B92-23BC5696E2F6}"/>
          </ac:picMkLst>
        </pc:picChg>
      </pc:sldChg>
      <pc:sldChg chg="addSp delSp modSp modNotesTx">
        <pc:chgData name="Jiaheng Wang" userId="2d28624d-7d20-409f-ade5-7f525252d8fc" providerId="ADAL" clId="{A433FDA9-8CDB-43FD-868C-72D9DAADCAD1}" dt="2018-07-18T22:26:50.900" v="1243" actId="20577"/>
        <pc:sldMkLst>
          <pc:docMk/>
          <pc:sldMk cId="2990407921" sldId="257"/>
        </pc:sldMkLst>
        <pc:spChg chg="del">
          <ac:chgData name="Jiaheng Wang" userId="2d28624d-7d20-409f-ade5-7f525252d8fc" providerId="ADAL" clId="{A433FDA9-8CDB-43FD-868C-72D9DAADCAD1}" dt="2018-07-18T21:45:28.880" v="258"/>
          <ac:spMkLst>
            <pc:docMk/>
            <pc:sldMk cId="2990407921" sldId="257"/>
            <ac:spMk id="2" creationId="{42C6424D-7EB5-4EC2-A95B-2434A597CE4D}"/>
          </ac:spMkLst>
        </pc:spChg>
        <pc:spChg chg="add del mod">
          <ac:chgData name="Jiaheng Wang" userId="2d28624d-7d20-409f-ade5-7f525252d8fc" providerId="ADAL" clId="{A433FDA9-8CDB-43FD-868C-72D9DAADCAD1}" dt="2018-07-18T21:55:04.616" v="303"/>
          <ac:spMkLst>
            <pc:docMk/>
            <pc:sldMk cId="2990407921" sldId="257"/>
            <ac:spMk id="3" creationId="{D91085A9-0C43-4C82-A3F7-BA7D75F84E73}"/>
          </ac:spMkLst>
        </pc:spChg>
        <pc:picChg chg="del">
          <ac:chgData name="Jiaheng Wang" userId="2d28624d-7d20-409f-ade5-7f525252d8fc" providerId="ADAL" clId="{A433FDA9-8CDB-43FD-868C-72D9DAADCAD1}" dt="2018-07-18T21:45:17.058" v="252"/>
          <ac:picMkLst>
            <pc:docMk/>
            <pc:sldMk cId="2990407921" sldId="257"/>
            <ac:picMk id="5" creationId="{FA33D38F-A233-40CB-A0E7-BBF5DBBBCAA4}"/>
          </ac:picMkLst>
        </pc:picChg>
        <pc:picChg chg="del">
          <ac:chgData name="Jiaheng Wang" userId="2d28624d-7d20-409f-ade5-7f525252d8fc" providerId="ADAL" clId="{A433FDA9-8CDB-43FD-868C-72D9DAADCAD1}" dt="2018-07-18T21:45:26.215" v="257"/>
          <ac:picMkLst>
            <pc:docMk/>
            <pc:sldMk cId="2990407921" sldId="257"/>
            <ac:picMk id="6" creationId="{6F627390-5FEE-40D9-A1C0-E2619756231F}"/>
          </ac:picMkLst>
        </pc:picChg>
        <pc:picChg chg="add mod">
          <ac:chgData name="Jiaheng Wang" userId="2d28624d-7d20-409f-ade5-7f525252d8fc" providerId="ADAL" clId="{A433FDA9-8CDB-43FD-868C-72D9DAADCAD1}" dt="2018-07-18T21:48:44.059" v="276" actId="14100"/>
          <ac:picMkLst>
            <pc:docMk/>
            <pc:sldMk cId="2990407921" sldId="257"/>
            <ac:picMk id="7" creationId="{71D63658-4DE2-4D20-8775-7E9B274FF9D2}"/>
          </ac:picMkLst>
        </pc:picChg>
        <pc:picChg chg="del">
          <ac:chgData name="Jiaheng Wang" userId="2d28624d-7d20-409f-ade5-7f525252d8fc" providerId="ADAL" clId="{A433FDA9-8CDB-43FD-868C-72D9DAADCAD1}" dt="2018-07-18T21:45:22.617" v="255"/>
          <ac:picMkLst>
            <pc:docMk/>
            <pc:sldMk cId="2990407921" sldId="257"/>
            <ac:picMk id="8" creationId="{81083BB4-B4B3-4419-8C92-4ABF58A761B4}"/>
          </ac:picMkLst>
        </pc:picChg>
        <pc:picChg chg="add mod">
          <ac:chgData name="Jiaheng Wang" userId="2d28624d-7d20-409f-ade5-7f525252d8fc" providerId="ADAL" clId="{A433FDA9-8CDB-43FD-868C-72D9DAADCAD1}" dt="2018-07-18T21:48:40.271" v="275" actId="1076"/>
          <ac:picMkLst>
            <pc:docMk/>
            <pc:sldMk cId="2990407921" sldId="257"/>
            <ac:picMk id="10" creationId="{5DB646B6-090A-4F4C-B31C-2D67EC8F6469}"/>
          </ac:picMkLst>
        </pc:picChg>
        <pc:picChg chg="add del mod">
          <ac:chgData name="Jiaheng Wang" userId="2d28624d-7d20-409f-ade5-7f525252d8fc" providerId="ADAL" clId="{A433FDA9-8CDB-43FD-868C-72D9DAADCAD1}" dt="2018-07-18T22:04:06.578" v="354"/>
          <ac:picMkLst>
            <pc:docMk/>
            <pc:sldMk cId="2990407921" sldId="257"/>
            <ac:picMk id="1026" creationId="{9180A1A3-BFB7-4021-8DC7-803ECB912961}"/>
          </ac:picMkLst>
        </pc:picChg>
        <pc:picChg chg="add mod">
          <ac:chgData name="Jiaheng Wang" userId="2d28624d-7d20-409f-ade5-7f525252d8fc" providerId="ADAL" clId="{A433FDA9-8CDB-43FD-868C-72D9DAADCAD1}" dt="2018-07-18T21:53:37.952" v="297" actId="1076"/>
          <ac:picMkLst>
            <pc:docMk/>
            <pc:sldMk cId="2990407921" sldId="257"/>
            <ac:picMk id="1028" creationId="{28CCC34A-B153-4542-B469-A8EBB23B79BB}"/>
          </ac:picMkLst>
        </pc:picChg>
        <pc:picChg chg="add mod ord">
          <ac:chgData name="Jiaheng Wang" userId="2d28624d-7d20-409f-ade5-7f525252d8fc" providerId="ADAL" clId="{A433FDA9-8CDB-43FD-868C-72D9DAADCAD1}" dt="2018-07-18T21:54:57.689" v="302" actId="14100"/>
          <ac:picMkLst>
            <pc:docMk/>
            <pc:sldMk cId="2990407921" sldId="257"/>
            <ac:picMk id="1030" creationId="{AE395C4C-5327-4D49-B71D-1B91172C34CC}"/>
          </ac:picMkLst>
        </pc:picChg>
        <pc:picChg chg="add mod">
          <ac:chgData name="Jiaheng Wang" userId="2d28624d-7d20-409f-ade5-7f525252d8fc" providerId="ADAL" clId="{A433FDA9-8CDB-43FD-868C-72D9DAADCAD1}" dt="2018-07-18T22:06:56.918" v="363" actId="1076"/>
          <ac:picMkLst>
            <pc:docMk/>
            <pc:sldMk cId="2990407921" sldId="257"/>
            <ac:picMk id="1032" creationId="{C95A0343-0C7D-483C-9293-6297A7AA83DA}"/>
          </ac:picMkLst>
        </pc:picChg>
        <pc:picChg chg="add mod">
          <ac:chgData name="Jiaheng Wang" userId="2d28624d-7d20-409f-ade5-7f525252d8fc" providerId="ADAL" clId="{A433FDA9-8CDB-43FD-868C-72D9DAADCAD1}" dt="2018-07-18T22:07:17.173" v="367" actId="14100"/>
          <ac:picMkLst>
            <pc:docMk/>
            <pc:sldMk cId="2990407921" sldId="257"/>
            <ac:picMk id="1034" creationId="{2E484495-1F1D-4824-9BD8-5414FAA49546}"/>
          </ac:picMkLst>
        </pc:picChg>
        <pc:picChg chg="del">
          <ac:chgData name="Jiaheng Wang" userId="2d28624d-7d20-409f-ade5-7f525252d8fc" providerId="ADAL" clId="{A433FDA9-8CDB-43FD-868C-72D9DAADCAD1}" dt="2018-07-18T21:45:20.833" v="254"/>
          <ac:picMkLst>
            <pc:docMk/>
            <pc:sldMk cId="2990407921" sldId="257"/>
            <ac:picMk id="2050" creationId="{9A3E40B0-B147-4ACD-AC5A-8468003AB6F4}"/>
          </ac:picMkLst>
        </pc:picChg>
        <pc:picChg chg="del">
          <ac:chgData name="Jiaheng Wang" userId="2d28624d-7d20-409f-ade5-7f525252d8fc" providerId="ADAL" clId="{A433FDA9-8CDB-43FD-868C-72D9DAADCAD1}" dt="2018-07-18T21:45:24.590" v="256"/>
          <ac:picMkLst>
            <pc:docMk/>
            <pc:sldMk cId="2990407921" sldId="257"/>
            <ac:picMk id="2052" creationId="{31665B10-1B1F-456D-B003-499147D670B5}"/>
          </ac:picMkLst>
        </pc:picChg>
        <pc:picChg chg="del">
          <ac:chgData name="Jiaheng Wang" userId="2d28624d-7d20-409f-ade5-7f525252d8fc" providerId="ADAL" clId="{A433FDA9-8CDB-43FD-868C-72D9DAADCAD1}" dt="2018-07-18T21:45:15.827" v="251"/>
          <ac:picMkLst>
            <pc:docMk/>
            <pc:sldMk cId="2990407921" sldId="257"/>
            <ac:picMk id="2054" creationId="{2C1F5FE8-883A-4F5C-9D65-5B1BA9317218}"/>
          </ac:picMkLst>
        </pc:picChg>
        <pc:picChg chg="del">
          <ac:chgData name="Jiaheng Wang" userId="2d28624d-7d20-409f-ade5-7f525252d8fc" providerId="ADAL" clId="{A433FDA9-8CDB-43FD-868C-72D9DAADCAD1}" dt="2018-07-18T21:45:18.933" v="253"/>
          <ac:picMkLst>
            <pc:docMk/>
            <pc:sldMk cId="2990407921" sldId="257"/>
            <ac:picMk id="2056" creationId="{CDA729EC-0BA4-40F3-8A6D-F3031C1F7477}"/>
          </ac:picMkLst>
        </pc:picChg>
      </pc:sldChg>
      <pc:sldChg chg="addSp delSp modSp add modNotesTx">
        <pc:chgData name="Jiaheng Wang" userId="2d28624d-7d20-409f-ade5-7f525252d8fc" providerId="ADAL" clId="{A433FDA9-8CDB-43FD-868C-72D9DAADCAD1}" dt="2018-07-18T22:26:20.390" v="1208" actId="113"/>
        <pc:sldMkLst>
          <pc:docMk/>
          <pc:sldMk cId="3121031659" sldId="258"/>
        </pc:sldMkLst>
        <pc:spChg chg="mod">
          <ac:chgData name="Jiaheng Wang" userId="2d28624d-7d20-409f-ade5-7f525252d8fc" providerId="ADAL" clId="{A433FDA9-8CDB-43FD-868C-72D9DAADCAD1}" dt="2018-07-18T22:26:20.390" v="1208" actId="113"/>
          <ac:spMkLst>
            <pc:docMk/>
            <pc:sldMk cId="3121031659" sldId="258"/>
            <ac:spMk id="2" creationId="{187CD630-0F88-410C-BE98-288B180783B9}"/>
          </ac:spMkLst>
        </pc:spChg>
        <pc:spChg chg="del">
          <ac:chgData name="Jiaheng Wang" userId="2d28624d-7d20-409f-ade5-7f525252d8fc" providerId="ADAL" clId="{A433FDA9-8CDB-43FD-868C-72D9DAADCAD1}" dt="2018-07-18T22:08:12.610" v="383"/>
          <ac:spMkLst>
            <pc:docMk/>
            <pc:sldMk cId="3121031659" sldId="258"/>
            <ac:spMk id="3" creationId="{8634F64B-3C10-4383-BEBD-2231D51BD6B4}"/>
          </ac:spMkLst>
        </pc:spChg>
        <pc:picChg chg="add del mod">
          <ac:chgData name="Jiaheng Wang" userId="2d28624d-7d20-409f-ade5-7f525252d8fc" providerId="ADAL" clId="{A433FDA9-8CDB-43FD-868C-72D9DAADCAD1}" dt="2018-07-18T22:25:48.217" v="1176"/>
          <ac:picMkLst>
            <pc:docMk/>
            <pc:sldMk cId="3121031659" sldId="258"/>
            <ac:picMk id="8" creationId="{03F1EAD7-1382-4789-954E-EFC226F44619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30F8CF-D120-4973-96AA-988817D82013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0FC18-B640-430F-843D-A97AC580B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50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talk the slides.</a:t>
            </a:r>
          </a:p>
          <a:p>
            <a:r>
              <a:rPr lang="en-US" dirty="0"/>
              <a:t>One key turn point: the Client Manager Intern makes me lose interest in traditional finance service, and helped determine my interest of marketing analytics.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C18-B640-430F-843D-A97AC580BB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39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talk the slides.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C18-B640-430F-843D-A97AC580BB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111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Passion is the best strength which can overcome all trouble.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course it is impossible to always do easy things, thus tenacious is crucial. In real-life, it can also be interpret as patience.  The reward in life may not come so soon. Stay calm.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mechanism I find useful is S &amp; E. The part of your life that is not productive or interesting, simplify it as much as possible. Then I’ll have enough time and energy to expand the rest.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Simplify--Subway example, quick, healthy, functional, cheap. 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Expand—Studying, Skiing &amp; Sightseeing example, invest hugely in time and money.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30FC18-B640-430F-843D-A97AC580BB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065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7/18/2018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1" name="Oval 50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E0316D-5EFB-4FB2-B13A-2AA775C921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669" y="629266"/>
            <a:ext cx="3330328" cy="1641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dirty="0"/>
              <a:t>Roy</a:t>
            </a:r>
            <a:br>
              <a:rPr lang="en-US" sz="3600" dirty="0"/>
            </a:br>
            <a:r>
              <a:rPr lang="en-US" sz="3600" dirty="0"/>
              <a:t>Jiaheng Wang</a:t>
            </a:r>
          </a:p>
        </p:txBody>
      </p:sp>
      <p:pic>
        <p:nvPicPr>
          <p:cNvPr id="7" name="Picture 6" descr="A person wearing a hat and sunglasses posing for a picture in the snow&#10;&#10;Description generated with very high confidence">
            <a:extLst>
              <a:ext uri="{FF2B5EF4-FFF2-40B4-BE49-F238E27FC236}">
                <a16:creationId xmlns:a16="http://schemas.microsoft.com/office/drawing/2014/main" id="{00CCB702-54F7-4B24-B8D2-893645D30D5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31966" r="-2" b="-2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B86EAD8C-E6F5-45BA-86CF-3EED09D84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E1B04B-5224-4053-9ED2-DC571CB3C59C}"/>
              </a:ext>
            </a:extLst>
          </p:cNvPr>
          <p:cNvSpPr txBox="1"/>
          <p:nvPr/>
        </p:nvSpPr>
        <p:spPr>
          <a:xfrm>
            <a:off x="650669" y="2438400"/>
            <a:ext cx="3330328" cy="38099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latin typeface="+mj-lt"/>
                <a:ea typeface="+mj-ea"/>
                <a:cs typeface="+mj-cs"/>
              </a:rPr>
              <a:t>Undergrad: SCU_ Applied Math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latin typeface="+mj-lt"/>
                <a:ea typeface="+mj-ea"/>
                <a:cs typeface="+mj-cs"/>
              </a:rPr>
              <a:t>Hometown: Sichuan “Szechuan” _ Hometown of Panda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latin typeface="+mj-lt"/>
                <a:ea typeface="+mj-ea"/>
                <a:cs typeface="+mj-cs"/>
              </a:rPr>
              <a:t>Previous Experience: Client Manager Intern _ CDRCB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latin typeface="+mj-lt"/>
                <a:ea typeface="+mj-ea"/>
                <a:cs typeface="+mj-cs"/>
              </a:rPr>
              <a:t>Interests: Sports, Movies, Traveling, Concerts, Petrol Head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latin typeface="+mj-lt"/>
                <a:ea typeface="+mj-ea"/>
                <a:cs typeface="+mj-cs"/>
              </a:rPr>
              <a:t>Hobbies: Road Trip, Food, Skiing, Hiking, Reading, Singing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700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7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12627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Image result for ed sheeran images">
            <a:extLst>
              <a:ext uri="{FF2B5EF4-FFF2-40B4-BE49-F238E27FC236}">
                <a16:creationId xmlns:a16="http://schemas.microsoft.com/office/drawing/2014/main" id="{AE395C4C-5327-4D49-B71D-1B91172C3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311" y="1"/>
            <a:ext cx="6367253" cy="358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erson standing on a rock&#10;&#10;Description generated with very high confidence">
            <a:extLst>
              <a:ext uri="{FF2B5EF4-FFF2-40B4-BE49-F238E27FC236}">
                <a16:creationId xmlns:a16="http://schemas.microsoft.com/office/drawing/2014/main" id="{71D63658-4DE2-4D20-8775-7E9B274FF9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76419"/>
            <a:ext cx="6367256" cy="3581581"/>
          </a:xfrm>
          <a:prstGeom prst="rect">
            <a:avLst/>
          </a:prstGeom>
        </p:spPr>
      </p:pic>
      <p:pic>
        <p:nvPicPr>
          <p:cNvPr id="10" name="Picture 9" descr="A tree in a forest&#10;&#10;Description generated with very high confidence">
            <a:extLst>
              <a:ext uri="{FF2B5EF4-FFF2-40B4-BE49-F238E27FC236}">
                <a16:creationId xmlns:a16="http://schemas.microsoft.com/office/drawing/2014/main" id="{5DB646B6-090A-4F4C-B31C-2D67EC8F64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7256" y="3581582"/>
            <a:ext cx="5824744" cy="3276418"/>
          </a:xfrm>
          <a:prstGeom prst="rect">
            <a:avLst/>
          </a:prstGeom>
        </p:spPr>
      </p:pic>
      <p:pic>
        <p:nvPicPr>
          <p:cNvPr id="1028" name="Picture 4" descr="Image result for bruno mars images">
            <a:extLst>
              <a:ext uri="{FF2B5EF4-FFF2-40B4-BE49-F238E27FC236}">
                <a16:creationId xmlns:a16="http://schemas.microsoft.com/office/drawing/2014/main" id="{28CCC34A-B153-4542-B469-A8EBB23B7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276419" cy="327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influence robert cialdini book image">
            <a:extLst>
              <a:ext uri="{FF2B5EF4-FFF2-40B4-BE49-F238E27FC236}">
                <a16:creationId xmlns:a16="http://schemas.microsoft.com/office/drawing/2014/main" id="{C95A0343-0C7D-483C-9293-6297A7AA8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7754" y="1"/>
            <a:ext cx="2681909" cy="3581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willpower book">
            <a:extLst>
              <a:ext uri="{FF2B5EF4-FFF2-40B4-BE49-F238E27FC236}">
                <a16:creationId xmlns:a16="http://schemas.microsoft.com/office/drawing/2014/main" id="{2E484495-1F1D-4824-9BD8-5414FAA4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0784" y="-30862"/>
            <a:ext cx="2466970" cy="3612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0407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CD630-0F88-410C-BE98-288B18078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50" y="613358"/>
            <a:ext cx="10221914" cy="5024158"/>
          </a:xfrm>
        </p:spPr>
        <p:txBody>
          <a:bodyPr/>
          <a:lstStyle/>
          <a:p>
            <a:r>
              <a:rPr lang="en-US" sz="6600" dirty="0"/>
              <a:t>Passion-Driven</a:t>
            </a:r>
            <a:br>
              <a:rPr lang="en-US" sz="6600" dirty="0"/>
            </a:br>
            <a:r>
              <a:rPr lang="en-US" sz="6600" dirty="0"/>
              <a:t>Tenacious</a:t>
            </a:r>
            <a:br>
              <a:rPr lang="en-US" sz="6600" dirty="0"/>
            </a:br>
            <a:br>
              <a:rPr lang="en-US" sz="6600" dirty="0"/>
            </a:br>
            <a:r>
              <a:rPr lang="en-US" sz="6600" b="1" dirty="0"/>
              <a:t>Simplify</a:t>
            </a:r>
            <a:r>
              <a:rPr lang="en-US" sz="6600" dirty="0"/>
              <a:t> vs. </a:t>
            </a:r>
            <a:r>
              <a:rPr lang="en-US" sz="6600" b="1" dirty="0"/>
              <a:t>Expand</a:t>
            </a:r>
          </a:p>
        </p:txBody>
      </p:sp>
    </p:spTree>
    <p:extLst>
      <p:ext uri="{BB962C8B-B14F-4D97-AF65-F5344CB8AC3E}">
        <p14:creationId xmlns:p14="http://schemas.microsoft.com/office/powerpoint/2010/main" val="31210316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103</Words>
  <Application>Microsoft Office PowerPoint</Application>
  <PresentationFormat>Widescreen</PresentationFormat>
  <Paragraphs>21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Century Gothic</vt:lpstr>
      <vt:lpstr>Wingdings 3</vt:lpstr>
      <vt:lpstr>Ion</vt:lpstr>
      <vt:lpstr>Roy Jiaheng Wang</vt:lpstr>
      <vt:lpstr>PowerPoint Presentation</vt:lpstr>
      <vt:lpstr>Passion-Driven Tenacious  Simplify vs. Expand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Roy Jiaheng Wang</dc:title>
  <dc:creator>Jiaheng Wang</dc:creator>
  <cp:lastModifiedBy>Jiaheng Wang</cp:lastModifiedBy>
  <cp:revision>1</cp:revision>
  <dcterms:created xsi:type="dcterms:W3CDTF">2018-07-18T21:47:45Z</dcterms:created>
  <dcterms:modified xsi:type="dcterms:W3CDTF">2018-07-18T22:34:16Z</dcterms:modified>
</cp:coreProperties>
</file>